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5" r:id="rId3"/>
    <p:sldId id="258" r:id="rId4"/>
    <p:sldId id="274" r:id="rId5"/>
    <p:sldId id="270" r:id="rId6"/>
    <p:sldId id="273" r:id="rId7"/>
    <p:sldId id="272" r:id="rId8"/>
    <p:sldId id="260" r:id="rId9"/>
    <p:sldId id="276" r:id="rId10"/>
    <p:sldId id="277" r:id="rId11"/>
    <p:sldId id="278" r:id="rId12"/>
    <p:sldId id="279" r:id="rId13"/>
    <p:sldId id="286" r:id="rId14"/>
    <p:sldId id="261" r:id="rId15"/>
    <p:sldId id="284" r:id="rId16"/>
    <p:sldId id="285" r:id="rId17"/>
    <p:sldId id="287" r:id="rId18"/>
    <p:sldId id="282" r:id="rId19"/>
    <p:sldId id="283" r:id="rId20"/>
    <p:sldId id="288" r:id="rId21"/>
    <p:sldId id="289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00"/>
    <a:srgbClr val="0000FF"/>
    <a:srgbClr val="007788"/>
    <a:srgbClr val="F2F2F2"/>
    <a:srgbClr val="366DCA"/>
    <a:srgbClr val="4285F4"/>
    <a:srgbClr val="862533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3"/>
  </p:normalViewPr>
  <p:slideViewPr>
    <p:cSldViewPr snapToGrid="0">
      <p:cViewPr varScale="1">
        <p:scale>
          <a:sx n="101" d="100"/>
          <a:sy n="101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66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62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682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5959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3. </a:t>
            </a:r>
            <a:r>
              <a:rPr kumimoji="1" lang="ko-KR" altLang="en-US" sz="2400" dirty="0" err="1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시간복잡도와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정렬 알고리즘</a:t>
            </a:r>
            <a:endParaRPr kumimoji="1" lang="en-US" altLang="ko-KR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2256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Big-theta notation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A7AD1-DF6B-117F-97FC-D51A1B0127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1474" y="1211653"/>
            <a:ext cx="6596728" cy="526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7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2256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왜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big-oh notation?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C83CF-30A3-9934-0827-4F5DAAF39318}"/>
              </a:ext>
            </a:extLst>
          </p:cNvPr>
          <p:cNvSpPr txBox="1"/>
          <p:nvPr/>
        </p:nvSpPr>
        <p:spPr>
          <a:xfrm>
            <a:off x="618461" y="3283592"/>
            <a:ext cx="2966576" cy="192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Average-case :</a:t>
            </a:r>
          </a:p>
          <a:p>
            <a:pPr algn="r">
              <a:lnSpc>
                <a:spcPct val="20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Worst-case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7224D-8DEA-7BDC-30F6-2C3ECC8D8722}"/>
              </a:ext>
            </a:extLst>
          </p:cNvPr>
          <p:cNvSpPr txBox="1"/>
          <p:nvPr/>
        </p:nvSpPr>
        <p:spPr>
          <a:xfrm>
            <a:off x="618461" y="1454545"/>
            <a:ext cx="6096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Ex) Sequential search (</a:t>
            </a:r>
            <a:r>
              <a:rPr lang="ko-KR" altLang="en-US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순차탐색</a:t>
            </a:r>
            <a:r>
              <a:rPr lang="en-US" altLang="ko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57B8E8-6DDD-EB7D-5AD8-9037817901E1}"/>
                  </a:ext>
                </a:extLst>
              </p:cNvPr>
              <p:cNvSpPr txBox="1"/>
              <p:nvPr/>
            </p:nvSpPr>
            <p:spPr>
              <a:xfrm>
                <a:off x="3575972" y="2321383"/>
                <a:ext cx="6839615" cy="2957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1</m:t>
                      </m:r>
                    </m:oMath>
                  </m:oMathPara>
                </a14:m>
                <a:endParaRPr lang="en-US" altLang="ko-Kore-KR" sz="3200" b="0" i="1" u="none" strike="noStrike" dirty="0">
                  <a:effectLst/>
                  <a:latin typeface="Cambria Math" panose="02040503050406030204" pitchFamily="18" charset="0"/>
                  <a:ea typeface="NanumSquareOTF_ac 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fPr>
                        <m:num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1+</m:t>
                          </m:r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</m:den>
                      </m:f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=</m:t>
                      </m:r>
                      <m:f>
                        <m:fPr>
                          <m:ctrlP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ko-Kore-KR" sz="3200" b="0" i="1" u="none" strike="noStrike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ore-KR" sz="3200" u="none" strike="noStrike" dirty="0">
                  <a:effectLst/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ore-KR" sz="32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𝑛</m:t>
                      </m:r>
                    </m:oMath>
                  </m:oMathPara>
                </a14:m>
                <a:endParaRPr lang="en-US" altLang="ko-Kore-KR" sz="3200" u="none" strike="noStrike" dirty="0">
                  <a:effectLst/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57B8E8-6DDD-EB7D-5AD8-903781790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72" y="2321383"/>
                <a:ext cx="6839615" cy="2957476"/>
              </a:xfrm>
              <a:prstGeom prst="rect">
                <a:avLst/>
              </a:prstGeom>
              <a:blipFill>
                <a:blip r:embed="rId3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6360E88-D52C-8E54-3AE2-DBF7E365A2DA}"/>
              </a:ext>
            </a:extLst>
          </p:cNvPr>
          <p:cNvSpPr txBox="1"/>
          <p:nvPr/>
        </p:nvSpPr>
        <p:spPr>
          <a:xfrm>
            <a:off x="618461" y="2320880"/>
            <a:ext cx="2966576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" altLang="ko-Kore-KR" sz="32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Best-case :</a:t>
            </a:r>
          </a:p>
        </p:txBody>
      </p:sp>
    </p:spTree>
    <p:extLst>
      <p:ext uri="{BB962C8B-B14F-4D97-AF65-F5344CB8AC3E}">
        <p14:creationId xmlns:p14="http://schemas.microsoft.com/office/powerpoint/2010/main" val="215399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91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Sorting </a:t>
            </a:r>
            <a:r>
              <a:rPr kumimoji="1" lang="en-US" altLang="ko-Kore-KR" sz="40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ko-Kore-KR" altLang="en-US" sz="40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2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F155CB-94FF-3130-DA0A-1CCEA5A1E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27" y="1536219"/>
            <a:ext cx="1270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10DC1-94BF-11F7-C7DB-65A13C2C243E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Selection sort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4E1E3C7-4C6A-E3C4-4CDC-97F75B625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t="182" r="30452" b="52871"/>
          <a:stretch/>
        </p:blipFill>
        <p:spPr>
          <a:xfrm>
            <a:off x="949485" y="2419496"/>
            <a:ext cx="5848952" cy="29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22FE02-E11D-6A03-FF7E-BCF41935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1705353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A54D81-E4ED-1DF5-E430-DF6506B79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t="47993" r="9004"/>
          <a:stretch/>
        </p:blipFill>
        <p:spPr>
          <a:xfrm>
            <a:off x="661322" y="2074999"/>
            <a:ext cx="7896891" cy="3328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096F8-F0BA-D96B-39E2-32139EEADD69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Insertion sort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268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O(n^2)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B86E58D-3AC4-3FE0-53A6-4EA63ABD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19" y="1827125"/>
            <a:ext cx="4462069" cy="267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F0AF9E0-90B1-D897-5143-13E6E142B4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043" y="2395535"/>
            <a:ext cx="6460732" cy="2433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175C6-7F32-30A2-3E08-D3050C9A5DDE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Bubble</a:t>
            </a: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sort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932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Sorting </a:t>
            </a:r>
            <a:r>
              <a:rPr kumimoji="1" lang="en-US" altLang="ko-Kore-KR" sz="40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</a:t>
            </a:r>
            <a:r>
              <a:rPr kumimoji="1" lang="en-US" altLang="ko-Kore-KR" sz="40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nlogn</a:t>
            </a:r>
            <a:r>
              <a:rPr kumimoji="1" lang="en-US" altLang="ko-Kore-KR" sz="40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ko-Kore-KR" altLang="en-US" sz="40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45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</a:t>
            </a:r>
            <a:r>
              <a:rPr kumimoji="1" lang="en-US" altLang="ko-KR" sz="28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nlogn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82DB1C1-C168-FA69-DF64-1DE9D7C44C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925" y="2174880"/>
            <a:ext cx="5882888" cy="37687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1055DFD-FFE3-24E5-55FC-86F1CB60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7732" y="2174880"/>
            <a:ext cx="5213801" cy="191135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EA1E9D2D-4013-BAFF-7037-74C13659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10" y="4144968"/>
            <a:ext cx="4021652" cy="24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F3EAE4-9D03-1652-FA87-33C094EC1793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Merge sort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76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알고리즘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O(</a:t>
            </a:r>
            <a:r>
              <a:rPr kumimoji="1" lang="en-US" altLang="ko-KR" sz="28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nlogn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F2CBDD9-326F-9DEE-5D05-4E12B451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9" y="2142103"/>
            <a:ext cx="5520401" cy="4496664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7CCF63AC-CEBD-366C-03B8-256D81EA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2407819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C29C78-276E-5B85-E6E0-7ECE63DA9D61}"/>
              </a:ext>
            </a:extLst>
          </p:cNvPr>
          <p:cNvSpPr txBox="1"/>
          <p:nvPr/>
        </p:nvSpPr>
        <p:spPr>
          <a:xfrm>
            <a:off x="610523" y="1409437"/>
            <a:ext cx="326343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2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Quick sort</a:t>
            </a:r>
            <a:endParaRPr lang="en" altLang="ko-Kore-KR" sz="32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75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4160159" y="3041077"/>
            <a:ext cx="387168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65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std::sort</a:t>
            </a:r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()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5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정렬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sort()</a:t>
            </a:r>
            <a:endParaRPr kumimoji="1" lang="en-US" altLang="ko-KR" sz="2400" dirty="0">
              <a:solidFill>
                <a:schemeClr val="bg2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0F39318-D484-9014-E63F-D40C623946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7" y="2171700"/>
            <a:ext cx="4359493" cy="3071813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DDA8098-2082-658C-2A38-C9A9E799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5090" y="2169389"/>
            <a:ext cx="3837014" cy="1659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C97723-1135-F99A-3298-ED7C0438B708}"/>
              </a:ext>
            </a:extLst>
          </p:cNvPr>
          <p:cNvSpPr txBox="1"/>
          <p:nvPr/>
        </p:nvSpPr>
        <p:spPr>
          <a:xfrm>
            <a:off x="610523" y="1409437"/>
            <a:ext cx="326343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사용법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4A09C-C730-62F1-F155-CDCC832860BA}"/>
              </a:ext>
            </a:extLst>
          </p:cNvPr>
          <p:cNvSpPr txBox="1"/>
          <p:nvPr/>
        </p:nvSpPr>
        <p:spPr>
          <a:xfrm>
            <a:off x="4935090" y="1409437"/>
            <a:ext cx="326343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사용자 정의 함수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04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439815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ore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2605:</a:t>
            </a:r>
            <a:r>
              <a:rPr kumimoji="1" lang="ko-KR" altLang="en-US" sz="22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줄세우기</a:t>
            </a:r>
            <a:endParaRPr kumimoji="1" lang="ko-Kore-KR" altLang="en-US" sz="22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70A6959-4782-E63C-64AA-2698618C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01568"/>
            <a:ext cx="8439815" cy="54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8439815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ore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2605:</a:t>
            </a:r>
            <a:r>
              <a:rPr kumimoji="1" lang="ko-KR" altLang="en-US" sz="22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줄세우기</a:t>
            </a:r>
            <a:endParaRPr kumimoji="1" lang="ko-Kore-KR" altLang="en-US" sz="22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D9A296B-F99C-0427-68CF-BB9409F443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7" y="1201568"/>
            <a:ext cx="6388873" cy="51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0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7603898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10798:</a:t>
            </a:r>
            <a:r>
              <a:rPr kumimoji="1" lang="ko-KR" altLang="en-US" sz="2200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세로읽기</a:t>
            </a:r>
            <a:endParaRPr kumimoji="1" lang="ko-Kore-KR" altLang="en-US" sz="2200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72C78C5-DB5A-3281-05E4-1EA5C1034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47" b="31477"/>
          <a:stretch/>
        </p:blipFill>
        <p:spPr>
          <a:xfrm>
            <a:off x="518780" y="1515884"/>
            <a:ext cx="11154440" cy="49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7603898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Code Review </a:t>
            </a:r>
            <a:r>
              <a:rPr kumimoji="1" lang="en-US" altLang="ko-KR" sz="22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10798:</a:t>
            </a:r>
            <a:r>
              <a:rPr kumimoji="1" lang="ko-KR" altLang="en-US" sz="2200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세로읽기</a:t>
            </a:r>
            <a:endParaRPr kumimoji="1" lang="ko-Kore-KR" altLang="en-US" sz="2200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B7CAEFD-0B78-AD9B-3826-6C7A2DE0F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01568"/>
            <a:ext cx="5983166" cy="51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60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Big-oh notation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34437E-727F-19D8-80F3-95E75529A9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1474" y="1211653"/>
            <a:ext cx="5882352" cy="49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7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9925715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Time Complexity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Big-omega notation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AE0702-68EE-0241-0954-2F4C6A1544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1597" y="1201568"/>
            <a:ext cx="6453715" cy="504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147</Words>
  <Application>Microsoft Macintosh PowerPoint</Application>
  <PresentationFormat>와이드스크린</PresentationFormat>
  <Paragraphs>41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19</cp:revision>
  <cp:lastPrinted>2022-10-06T10:02:21Z</cp:lastPrinted>
  <dcterms:created xsi:type="dcterms:W3CDTF">2022-09-30T06:36:40Z</dcterms:created>
  <dcterms:modified xsi:type="dcterms:W3CDTF">2022-11-09T05:41:40Z</dcterms:modified>
</cp:coreProperties>
</file>